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1725A-0E52-4F0B-9259-BBDF784DCCFD}" v="527" dt="2022-06-19T08:52:21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9T08:40:39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4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5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7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3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09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73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93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1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7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9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ru-RU" dirty="0">
                <a:cs typeface="Calibri Light"/>
              </a:rPr>
              <a:t>Final Project</a:t>
            </a:r>
            <a:endParaRPr lang="ru-RU" dirty="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6939BC"/>
          </a:solidFill>
          <a:ln w="38100" cap="rnd">
            <a:solidFill>
              <a:srgbClr val="6939B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6" descr="Изображение выглядит как текст, внутренний, монитор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52F3936B-0AD0-3395-98A7-34466EF9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34" r="2393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22B4F-0195-55F0-B0E8-DC230C928773}"/>
              </a:ext>
            </a:extLst>
          </p:cNvPr>
          <p:cNvSpPr txBox="1"/>
          <p:nvPr/>
        </p:nvSpPr>
        <p:spPr>
          <a:xfrm>
            <a:off x="9445297" y="629219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 err="1"/>
              <a:t>Zulfat</a:t>
            </a:r>
            <a:r>
              <a:rPr lang="ru-RU" sz="2800" b="1" dirty="0"/>
              <a:t> </a:t>
            </a:r>
            <a:r>
              <a:rPr lang="ru-RU" sz="2800" b="1" dirty="0" err="1"/>
              <a:t>Zigangirov</a:t>
            </a:r>
            <a:endParaRPr lang="ru-RU" sz="2800" b="1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3E481-E590-77BD-DD45-B27B7AD9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6600"/>
              <a:t>Обо мне 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E6A36"/>
          </a:solidFill>
          <a:ln w="38100" cap="rnd">
            <a:solidFill>
              <a:srgbClr val="FE6A3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871C2C-CF29-8E04-6AEC-A23475E55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85313"/>
            <a:ext cx="4243589" cy="390749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ru-RU" dirty="0"/>
              <a:t>Мое имя Зульфат ,мне </a:t>
            </a:r>
            <a:r>
              <a:rPr lang="ru-RU" b="1" dirty="0"/>
              <a:t>17</a:t>
            </a:r>
            <a:r>
              <a:rPr lang="ru-RU" dirty="0"/>
              <a:t> лет .Учусь в Роболаб уже </a:t>
            </a:r>
            <a:r>
              <a:rPr lang="ru-RU" b="1" dirty="0"/>
              <a:t>4 </a:t>
            </a:r>
            <a:r>
              <a:rPr lang="ru-RU" dirty="0"/>
              <a:t>год </a:t>
            </a:r>
            <a:endParaRPr lang="ru-RU"/>
          </a:p>
          <a:p>
            <a:r>
              <a:rPr lang="ru-RU" dirty="0"/>
              <a:t>Занимаюсь программированием </a:t>
            </a:r>
            <a:r>
              <a:rPr lang="ru-RU" b="1" dirty="0"/>
              <a:t>3</a:t>
            </a:r>
            <a:r>
              <a:rPr lang="ru-RU" dirty="0"/>
              <a:t> год .</a:t>
            </a:r>
          </a:p>
          <a:p>
            <a:r>
              <a:rPr lang="ru-RU" dirty="0"/>
              <a:t>Очень ленивый и люблю злить Магомеда.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7AE1B028-E56C-BC59-7424-050E70AD3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r="2673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42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2E7514-D362-85EC-1001-0BA09892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 dirty="0"/>
              <a:t>О проекте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AE858"/>
          </a:solidFill>
          <a:ln w="38100" cap="rnd">
            <a:solidFill>
              <a:srgbClr val="FAE85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7B86CB-7194-7005-E72F-AD930D0D4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848643"/>
          </a:xfrm>
        </p:spPr>
        <p:txBody>
          <a:bodyPr anchor="t">
            <a:normAutofit lnSpcReduction="10000"/>
          </a:bodyPr>
          <a:lstStyle/>
          <a:p>
            <a:r>
              <a:rPr lang="en-US" sz="2400" dirty="0" err="1"/>
              <a:t>Проект</a:t>
            </a:r>
            <a:r>
              <a:rPr lang="en-US" sz="2400" dirty="0"/>
              <a:t>, </a:t>
            </a:r>
            <a:r>
              <a:rPr lang="en-US" sz="2400" dirty="0" err="1"/>
              <a:t>который</a:t>
            </a:r>
            <a:r>
              <a:rPr lang="en-US" sz="2400" dirty="0"/>
              <a:t> я </a:t>
            </a:r>
            <a:r>
              <a:rPr lang="en-US" sz="2400" dirty="0" err="1"/>
              <a:t>собираюсь</a:t>
            </a:r>
            <a:r>
              <a:rPr lang="en-US" sz="2400" dirty="0"/>
              <a:t> </a:t>
            </a:r>
            <a:r>
              <a:rPr lang="en-US" sz="2400" dirty="0" err="1"/>
              <a:t>сделать</a:t>
            </a:r>
            <a:r>
              <a:rPr lang="en-US" sz="2400" dirty="0"/>
              <a:t> ,</a:t>
            </a:r>
            <a:r>
              <a:rPr lang="en-US" sz="2400" dirty="0" err="1"/>
              <a:t>опять</a:t>
            </a:r>
            <a:r>
              <a:rPr lang="en-US" sz="2400" dirty="0"/>
              <a:t> </a:t>
            </a:r>
            <a:r>
              <a:rPr lang="en-US" sz="2400" dirty="0" err="1"/>
              <a:t>имеет</a:t>
            </a:r>
            <a:r>
              <a:rPr lang="en-US" sz="2400" dirty="0"/>
              <a:t> </a:t>
            </a:r>
            <a:r>
              <a:rPr lang="en-US" sz="2400" dirty="0" err="1"/>
              <a:t>отношение</a:t>
            </a:r>
            <a:r>
              <a:rPr lang="en-US" sz="2400" dirty="0"/>
              <a:t> к </a:t>
            </a:r>
            <a:r>
              <a:rPr lang="en-US" sz="2400" dirty="0" err="1"/>
              <a:t>Марио</a:t>
            </a:r>
            <a:r>
              <a:rPr lang="en-US" sz="2400" dirty="0"/>
              <a:t>.</a:t>
            </a:r>
            <a:endParaRPr lang="en-US" dirty="0"/>
          </a:p>
          <a:p>
            <a:r>
              <a:rPr lang="en-US" sz="2400" dirty="0" err="1"/>
              <a:t>Это</a:t>
            </a:r>
            <a:r>
              <a:rPr lang="en-US" sz="2400" dirty="0"/>
              <a:t> </a:t>
            </a:r>
            <a:r>
              <a:rPr lang="en-US" sz="2400" dirty="0" err="1"/>
              <a:t>должна</a:t>
            </a:r>
            <a:r>
              <a:rPr lang="en-US" sz="2400" dirty="0"/>
              <a:t> </a:t>
            </a:r>
            <a:r>
              <a:rPr lang="en-US" sz="2400" dirty="0" err="1"/>
              <a:t>быть</a:t>
            </a:r>
            <a:r>
              <a:rPr lang="en-US" sz="2400" dirty="0"/>
              <a:t> </a:t>
            </a:r>
            <a:r>
              <a:rPr lang="en-US" sz="2400" dirty="0" err="1"/>
              <a:t>своя</a:t>
            </a:r>
            <a:r>
              <a:rPr lang="en-US" sz="2400" dirty="0"/>
              <a:t> </a:t>
            </a:r>
            <a:r>
              <a:rPr lang="en-US" sz="2400" dirty="0" err="1"/>
              <a:t>породия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него</a:t>
            </a:r>
            <a:r>
              <a:rPr lang="en-US" sz="2400" dirty="0"/>
              <a:t>.</a:t>
            </a:r>
            <a:endParaRPr lang="ru-RU" dirty="0"/>
          </a:p>
          <a:p>
            <a:r>
              <a:rPr lang="en-US" sz="2400" dirty="0"/>
              <a:t>С </a:t>
            </a:r>
            <a:r>
              <a:rPr lang="en-US" sz="2400" dirty="0" err="1"/>
              <a:t>лабиринтами</a:t>
            </a:r>
            <a:r>
              <a:rPr lang="en-US" sz="2400" dirty="0"/>
              <a:t> и </a:t>
            </a:r>
            <a:r>
              <a:rPr lang="en-US" sz="2400" dirty="0" err="1"/>
              <a:t>паркуром</a:t>
            </a:r>
            <a:r>
              <a:rPr lang="en-US" sz="2400" dirty="0"/>
              <a:t> </a:t>
            </a:r>
            <a:r>
              <a:rPr lang="en-US" sz="2400" dirty="0" err="1"/>
              <a:t>по</a:t>
            </a:r>
            <a:r>
              <a:rPr lang="en-US" sz="2400" dirty="0"/>
              <a:t> </a:t>
            </a:r>
            <a:r>
              <a:rPr lang="en-US" sz="2400" dirty="0" err="1"/>
              <a:t>платформам</a:t>
            </a:r>
            <a:r>
              <a:rPr lang="en-US" sz="2400" dirty="0"/>
              <a:t>.  .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Рисунок 4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D97DF6B1-D7FF-285A-8D35-B8FF1B33E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64340"/>
            <a:ext cx="6903720" cy="4729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04339-0B77-BA1F-B4AF-F5656C3FE53D}"/>
              </a:ext>
            </a:extLst>
          </p:cNvPr>
          <p:cNvSpPr txBox="1"/>
          <p:nvPr/>
        </p:nvSpPr>
        <p:spPr>
          <a:xfrm>
            <a:off x="3279227" y="30952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Но не сделаю.</a:t>
            </a:r>
          </a:p>
        </p:txBody>
      </p:sp>
    </p:spTree>
    <p:extLst>
      <p:ext uri="{BB962C8B-B14F-4D97-AF65-F5344CB8AC3E}">
        <p14:creationId xmlns:p14="http://schemas.microsoft.com/office/powerpoint/2010/main" val="795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CCF60E02-FF69-5551-E180-F99C81F60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912" r="622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4E755-369A-19BD-21DE-74C5385D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800" dirty="0" err="1"/>
              <a:t>Кому</a:t>
            </a:r>
            <a:r>
              <a:rPr lang="en-US" sz="10800" dirty="0"/>
              <a:t> </a:t>
            </a:r>
            <a:r>
              <a:rPr lang="en-US" sz="10800" dirty="0" err="1"/>
              <a:t>нужен</a:t>
            </a:r>
            <a:r>
              <a:rPr lang="en-US" sz="10800" dirty="0"/>
              <a:t> </a:t>
            </a:r>
            <a:r>
              <a:rPr lang="en-US" sz="10800" dirty="0" err="1"/>
              <a:t>проект</a:t>
            </a:r>
            <a:r>
              <a:rPr lang="en-US" sz="10800" dirty="0"/>
              <a:t> 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932D60-4652-1CFA-7801-05BAA3FA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/>
              <a:t>Роболабу ради рекламы 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8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B4F12-AC8B-7567-8FD3-6F138964A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900"/>
              <a:t>Какие проблемы решает ? 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320619-6136-C72D-7BD3-6FEF99FD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*Никаких ,</a:t>
            </a:r>
            <a:r>
              <a:rPr lang="en-US" dirty="0" err="1"/>
              <a:t>только</a:t>
            </a:r>
            <a:r>
              <a:rPr lang="en-US" dirty="0"/>
              <a:t> </a:t>
            </a:r>
            <a:r>
              <a:rPr lang="en-US" dirty="0" err="1"/>
              <a:t>создает</a:t>
            </a:r>
            <a:r>
              <a:rPr lang="en-US" dirty="0"/>
              <a:t> </a:t>
            </a:r>
            <a:r>
              <a:rPr lang="en-US" dirty="0" err="1"/>
              <a:t>новые</a:t>
            </a:r>
            <a:r>
              <a:rPr lang="en-US" dirty="0"/>
              <a:t>..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31815"/>
          </a:solidFill>
          <a:ln w="38100" cap="rnd">
            <a:solidFill>
              <a:srgbClr val="C3181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0EAB400C-E7C8-247F-FA42-3FC01942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48" y="320040"/>
            <a:ext cx="3930960" cy="6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9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94BD5-1301-B83F-4E64-CEBD2285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Сроки реализации.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A9990"/>
          </a:solidFill>
          <a:ln w="38100" cap="rnd">
            <a:solidFill>
              <a:srgbClr val="FA999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151E9-B5D1-1449-D6E2-F028E8444D7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В </a:t>
            </a:r>
            <a:r>
              <a:rPr lang="en-US" sz="2000" dirty="0" err="1"/>
              <a:t>лучшем</a:t>
            </a:r>
            <a:r>
              <a:rPr lang="en-US" sz="2000" dirty="0"/>
              <a:t> </a:t>
            </a:r>
            <a:r>
              <a:rPr lang="en-US" sz="2000" dirty="0" err="1"/>
              <a:t>случае</a:t>
            </a:r>
            <a:r>
              <a:rPr lang="en-US" sz="2000" dirty="0"/>
              <a:t>, </a:t>
            </a:r>
            <a:r>
              <a:rPr lang="en-US" sz="2000" dirty="0" err="1"/>
              <a:t>за</a:t>
            </a:r>
            <a:r>
              <a:rPr lang="en-US" sz="2000" dirty="0"/>
              <a:t> </a:t>
            </a:r>
            <a:r>
              <a:rPr lang="en-US" sz="2000" dirty="0" err="1"/>
              <a:t>месяц</a:t>
            </a:r>
            <a:r>
              <a:rPr lang="en-US" sz="2000" dirty="0"/>
              <a:t>, в  </a:t>
            </a:r>
            <a:r>
              <a:rPr lang="en-US" sz="2000" dirty="0" err="1"/>
              <a:t>худшем</a:t>
            </a:r>
            <a:r>
              <a:rPr lang="en-US" sz="2000" dirty="0"/>
              <a:t> </a:t>
            </a:r>
            <a:r>
              <a:rPr lang="en-US" sz="2000" dirty="0" err="1"/>
              <a:t>никогда</a:t>
            </a:r>
            <a:endParaRPr lang="ru-RU" dirty="0" err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Всем</a:t>
            </a:r>
            <a:r>
              <a:rPr lang="en-US" sz="2000" dirty="0"/>
              <a:t> </a:t>
            </a:r>
            <a:r>
              <a:rPr lang="en-US" sz="2000" dirty="0" err="1"/>
              <a:t>спасибо</a:t>
            </a:r>
            <a:r>
              <a:rPr lang="en-US" sz="2000" dirty="0"/>
              <a:t> </a:t>
            </a:r>
            <a:r>
              <a:rPr lang="en-US" sz="2000" dirty="0" err="1"/>
              <a:t>за</a:t>
            </a:r>
            <a:r>
              <a:rPr lang="en-US" sz="2000" dirty="0"/>
              <a:t> </a:t>
            </a:r>
            <a:r>
              <a:rPr lang="en-US" sz="2000" dirty="0" err="1"/>
              <a:t>внимание</a:t>
            </a:r>
            <a:r>
              <a:rPr lang="en-US" sz="2000" dirty="0"/>
              <a:t> .</a:t>
            </a:r>
          </a:p>
        </p:txBody>
      </p:sp>
      <p:pic>
        <p:nvPicPr>
          <p:cNvPr id="4" name="Рисунок 4" descr="Изображение выглядит как текст, устройство, датчик&#10;&#10;Автоматически созданное описание">
            <a:extLst>
              <a:ext uri="{FF2B5EF4-FFF2-40B4-BE49-F238E27FC236}">
                <a16:creationId xmlns:a16="http://schemas.microsoft.com/office/drawing/2014/main" id="{E2ACC207-7D78-D367-8E10-DF878D257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340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SketchyVTI</vt:lpstr>
      <vt:lpstr>Final Project</vt:lpstr>
      <vt:lpstr>Обо мне </vt:lpstr>
      <vt:lpstr>О проекте</vt:lpstr>
      <vt:lpstr>Кому нужен проект ?</vt:lpstr>
      <vt:lpstr>Какие проблемы решает ? </vt:lpstr>
      <vt:lpstr>Сроки реализации.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130</cp:revision>
  <dcterms:created xsi:type="dcterms:W3CDTF">2022-06-19T08:24:03Z</dcterms:created>
  <dcterms:modified xsi:type="dcterms:W3CDTF">2022-06-19T08:52:37Z</dcterms:modified>
</cp:coreProperties>
</file>